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261" r:id="rId10"/>
    <p:sldId id="298" r:id="rId11"/>
    <p:sldId id="299" r:id="rId12"/>
    <p:sldId id="300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Figtree" panose="020B0604020202020204" charset="0"/>
      <p:regular r:id="rId27"/>
      <p:bold r:id="rId28"/>
      <p:italic r:id="rId29"/>
      <p:boldItalic r:id="rId30"/>
    </p:embeddedFont>
    <p:embeddedFont>
      <p:font typeface="Geologica" panose="020B0604020202020204" charset="0"/>
      <p:regular r:id="rId31"/>
      <p:bold r:id="rId32"/>
    </p:embeddedFont>
    <p:embeddedFont>
      <p:font typeface="Geologica SemiBold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4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custSel addSld modSld sldOrd">
      <pc:chgData name="CARLOS EDSON BRUMALE KPADONOU" userId="3aac4726-6c06-475d-a0a2-76d10e0f602d" providerId="ADAL" clId="{44845D02-CACE-4D34-8ECB-E34A9C3E4DA9}" dt="2023-10-26T15:52:22.994" v="4" actId="478"/>
      <pc:docMkLst>
        <pc:docMk/>
      </pc:docMkLst>
      <pc:sldChg chg="addSp delSp modSp add mod ord">
        <pc:chgData name="CARLOS EDSON BRUMALE KPADONOU" userId="3aac4726-6c06-475d-a0a2-76d10e0f602d" providerId="ADAL" clId="{44845D02-CACE-4D34-8ECB-E34A9C3E4DA9}" dt="2023-10-26T15:52:22.994" v="4" actId="478"/>
        <pc:sldMkLst>
          <pc:docMk/>
          <pc:sldMk cId="4098721136" sldId="300"/>
        </pc:sldMkLst>
        <pc:spChg chg="del">
          <ac:chgData name="CARLOS EDSON BRUMALE KPADONOU" userId="3aac4726-6c06-475d-a0a2-76d10e0f602d" providerId="ADAL" clId="{44845D02-CACE-4D34-8ECB-E34A9C3E4DA9}" dt="2023-10-26T15:52:21.275" v="3" actId="478"/>
          <ac:spMkLst>
            <pc:docMk/>
            <pc:sldMk cId="4098721136" sldId="300"/>
            <ac:spMk id="2" creationId="{AF0E1ADC-444B-02A2-6B97-3F1F5A8022DC}"/>
          </ac:spMkLst>
        </pc:spChg>
        <pc:spChg chg="add del mod">
          <ac:chgData name="CARLOS EDSON BRUMALE KPADONOU" userId="3aac4726-6c06-475d-a0a2-76d10e0f602d" providerId="ADAL" clId="{44845D02-CACE-4D34-8ECB-E34A9C3E4DA9}" dt="2023-10-26T15:52:22.994" v="4" actId="478"/>
          <ac:spMkLst>
            <pc:docMk/>
            <pc:sldMk cId="4098721136" sldId="300"/>
            <ac:spMk id="4" creationId="{D9B038FF-4DB0-C56D-BBE6-878E4A1E38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924987266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627859" y="593445"/>
            <a:ext cx="441117" cy="432068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3555002" y="131780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225" y="720802"/>
            <a:ext cx="4573726" cy="4573726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EF84DBAA-F11B-698A-F4B5-B32EDAAD1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850" y="1613169"/>
            <a:ext cx="2006960" cy="2113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651</Words>
  <Application>Microsoft Office PowerPoint</Application>
  <PresentationFormat>Affichage à l'écran (16:9)</PresentationFormat>
  <Paragraphs>138</Paragraphs>
  <Slides>15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Figtree</vt:lpstr>
      <vt:lpstr>DM Sans</vt:lpstr>
      <vt:lpstr>Times New Roman</vt:lpstr>
      <vt:lpstr>Geologica SemiBold</vt:lpstr>
      <vt:lpstr>Arial</vt:lpstr>
      <vt:lpstr>Calibri</vt:lpstr>
      <vt:lpstr>Proxima Nova</vt:lpstr>
      <vt:lpstr>Geologica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601</cp:revision>
  <dcterms:modified xsi:type="dcterms:W3CDTF">2023-10-26T19:00:58Z</dcterms:modified>
</cp:coreProperties>
</file>